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Без стилю та сі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902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414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08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9654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460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200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9141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590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227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588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854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831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721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91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471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196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963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449BD4-033D-40FF-B8D3-8F5A90FCA155}" type="datetimeFigureOut">
              <a:rPr lang="uk-UA" smtClean="0"/>
              <a:t>15.02.2017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AB8680-2E74-4DD4-911B-AC7E950F730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496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you speak</a:t>
            </a:r>
            <a:r>
              <a:rPr lang="uk-UA" dirty="0" smtClean="0"/>
              <a:t>								</a:t>
            </a:r>
            <a:r>
              <a:rPr lang="en-US" dirty="0" smtClean="0"/>
              <a:t>?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209 </a:t>
            </a:r>
            <a:r>
              <a:rPr lang="uk-UA" dirty="0" err="1" smtClean="0"/>
              <a:t>стор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54" y="2933656"/>
            <a:ext cx="3228965" cy="10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principles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484310" y="2257095"/>
            <a:ext cx="10018713" cy="312420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dynamically-typed</a:t>
            </a:r>
            <a:endParaRPr lang="uk-UA" dirty="0" smtClean="0"/>
          </a:p>
          <a:p>
            <a:pPr>
              <a:buFontTx/>
              <a:buChar char="-"/>
            </a:pPr>
            <a:r>
              <a:rPr lang="en-US" dirty="0"/>
              <a:t>live coding </a:t>
            </a:r>
            <a:r>
              <a:rPr lang="en-US" dirty="0" smtClean="0"/>
              <a:t>environment</a:t>
            </a:r>
            <a:endParaRPr lang="uk-UA" dirty="0" smtClean="0"/>
          </a:p>
          <a:p>
            <a:pPr>
              <a:buFontTx/>
              <a:buChar char="-"/>
            </a:pPr>
            <a:r>
              <a:rPr lang="en-US" dirty="0" smtClean="0"/>
              <a:t>open-source</a:t>
            </a:r>
            <a:endParaRPr lang="uk-UA" dirty="0" smtClean="0"/>
          </a:p>
          <a:p>
            <a:pPr>
              <a:buFontTx/>
              <a:buChar char="-"/>
            </a:pPr>
            <a:r>
              <a:rPr lang="en-US" dirty="0"/>
              <a:t>w</a:t>
            </a:r>
            <a:r>
              <a:rPr lang="en-US" dirty="0" smtClean="0"/>
              <a:t>ritten entirely in </a:t>
            </a:r>
            <a:r>
              <a:rPr lang="en-US" dirty="0" smtClean="0"/>
              <a:t>Smalltalk</a:t>
            </a:r>
          </a:p>
          <a:p>
            <a:pPr>
              <a:buFontTx/>
              <a:buChar char="-"/>
            </a:pPr>
            <a:r>
              <a:rPr lang="en-US" dirty="0"/>
              <a:t>h</a:t>
            </a:r>
            <a:r>
              <a:rPr lang="en-US" dirty="0" smtClean="0"/>
              <a:t>ighly portable</a:t>
            </a:r>
            <a:endParaRPr lang="en-US" dirty="0" smtClean="0"/>
          </a:p>
          <a:p>
            <a:pPr>
              <a:buFontTx/>
              <a:buChar char="-"/>
            </a:pPr>
            <a:endParaRPr lang="uk-UA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68" y="685800"/>
            <a:ext cx="9808996" cy="5741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5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</a:t>
            </a:r>
            <a:endParaRPr lang="uk-UA" dirty="0"/>
          </a:p>
        </p:txBody>
      </p:sp>
      <p:pic>
        <p:nvPicPr>
          <p:cNvPr id="10" name="Місце для вмісту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40" y="2060448"/>
            <a:ext cx="9881654" cy="4227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Прямокутник 15"/>
          <p:cNvSpPr/>
          <p:nvPr/>
        </p:nvSpPr>
        <p:spPr>
          <a:xfrm>
            <a:off x="3730752" y="3206497"/>
            <a:ext cx="1499615" cy="390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/>
          <p:cNvSpPr/>
          <p:nvPr/>
        </p:nvSpPr>
        <p:spPr>
          <a:xfrm>
            <a:off x="1786128" y="3206496"/>
            <a:ext cx="1188720" cy="390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/>
          <p:cNvSpPr/>
          <p:nvPr/>
        </p:nvSpPr>
        <p:spPr>
          <a:xfrm>
            <a:off x="2974848" y="3206496"/>
            <a:ext cx="687374" cy="390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0" y="2438399"/>
            <a:ext cx="3615090" cy="2468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5530171" y="1173156"/>
            <a:ext cx="192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Binary</a:t>
            </a:r>
            <a:endParaRPr lang="uk-UA" sz="4400" dirty="0"/>
          </a:p>
        </p:txBody>
      </p:sp>
      <p:sp>
        <p:nvSpPr>
          <p:cNvPr id="22" name="TextBox 21"/>
          <p:cNvSpPr txBox="1"/>
          <p:nvPr/>
        </p:nvSpPr>
        <p:spPr>
          <a:xfrm>
            <a:off x="8453882" y="1173155"/>
            <a:ext cx="251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Keyword</a:t>
            </a:r>
            <a:endParaRPr lang="uk-UA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2505895" y="1173156"/>
            <a:ext cx="1586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Unary</a:t>
            </a:r>
            <a:endParaRPr lang="uk-UA" sz="4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942" y="2438399"/>
            <a:ext cx="3272495" cy="2248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066" y="2438399"/>
            <a:ext cx="3036323" cy="210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874" y="4690033"/>
            <a:ext cx="3452122" cy="741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655" y="5753094"/>
            <a:ext cx="3738540" cy="559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210" y="5626472"/>
            <a:ext cx="4501430" cy="717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33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Class?</a:t>
            </a:r>
            <a:endParaRPr lang="uk-UA" dirty="0"/>
          </a:p>
        </p:txBody>
      </p:sp>
      <p:pic>
        <p:nvPicPr>
          <p:cNvPr id="6" name="Місце для вмісту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99" y="1888463"/>
            <a:ext cx="7107936" cy="4785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587815" y="68579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How do I Method?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47" y="1764495"/>
            <a:ext cx="7824538" cy="5004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83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1847" y="109728"/>
            <a:ext cx="4380041" cy="1109471"/>
          </a:xfrm>
        </p:spPr>
        <p:txBody>
          <a:bodyPr/>
          <a:lstStyle/>
          <a:p>
            <a:r>
              <a:rPr lang="en-US" dirty="0" smtClean="0"/>
              <a:t>Lights Out </a:t>
            </a:r>
            <a:r>
              <a:rPr lang="en-US" dirty="0" smtClean="0"/>
              <a:t>Game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01" y="1493146"/>
            <a:ext cx="4226173" cy="1177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063" y="3535688"/>
            <a:ext cx="4226173" cy="2553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618" y="1405914"/>
            <a:ext cx="3869534" cy="1220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045" y="2912032"/>
            <a:ext cx="6984486" cy="3603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690" y="2765816"/>
            <a:ext cx="6864746" cy="3035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6839" y="4933458"/>
            <a:ext cx="6784245" cy="1427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796" y="1444902"/>
            <a:ext cx="1740951" cy="1221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7559" y="1412236"/>
            <a:ext cx="3213423" cy="1261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Прямокутник 11"/>
          <p:cNvSpPr/>
          <p:nvPr/>
        </p:nvSpPr>
        <p:spPr>
          <a:xfrm>
            <a:off x="5565832" y="200327"/>
            <a:ext cx="2269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Result!</a:t>
            </a:r>
            <a:endParaRPr lang="uk-UA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4" name="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13760" y="1224899"/>
            <a:ext cx="6047232" cy="4969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961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4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is Pharo not popular?</a:t>
            </a:r>
            <a:endParaRPr lang="uk-UA" dirty="0"/>
          </a:p>
        </p:txBody>
      </p:sp>
      <p:sp>
        <p:nvSpPr>
          <p:cNvPr id="4" name="Місце для вмісту 2"/>
          <p:cNvSpPr txBox="1">
            <a:spLocks/>
          </p:cNvSpPr>
          <p:nvPr/>
        </p:nvSpPr>
        <p:spPr>
          <a:xfrm>
            <a:off x="1636710" y="27431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Smalltalk was introduced in 1980, far ahead of its time and needed hardware</a:t>
            </a:r>
          </a:p>
          <a:p>
            <a:r>
              <a:rPr lang="en-US" dirty="0" smtClean="0"/>
              <a:t>In 1995, when Java was released (successfully to great fanfare), </a:t>
            </a:r>
            <a:r>
              <a:rPr lang="uk-UA" dirty="0" err="1" smtClean="0"/>
              <a:t>one</a:t>
            </a:r>
            <a:r>
              <a:rPr lang="uk-UA" dirty="0" smtClean="0"/>
              <a:t> </a:t>
            </a:r>
            <a:r>
              <a:rPr lang="uk-UA" dirty="0" err="1" smtClean="0"/>
              <a:t>of</a:t>
            </a:r>
            <a:r>
              <a:rPr lang="uk-UA" dirty="0" smtClean="0"/>
              <a:t> </a:t>
            </a:r>
            <a:r>
              <a:rPr lang="uk-UA" dirty="0" err="1" smtClean="0"/>
              <a:t>the</a:t>
            </a:r>
            <a:r>
              <a:rPr lang="uk-UA" dirty="0" smtClean="0"/>
              <a:t> </a:t>
            </a:r>
            <a:r>
              <a:rPr lang="uk-UA" dirty="0" err="1" smtClean="0"/>
              <a:t>primary</a:t>
            </a:r>
            <a:r>
              <a:rPr lang="uk-UA" dirty="0" smtClean="0"/>
              <a:t> </a:t>
            </a:r>
            <a:r>
              <a:rPr lang="uk-UA" dirty="0" err="1" smtClean="0"/>
              <a:t>Smalltalk</a:t>
            </a:r>
            <a:r>
              <a:rPr lang="uk-UA" dirty="0" smtClean="0"/>
              <a:t> </a:t>
            </a:r>
            <a:r>
              <a:rPr lang="uk-UA" dirty="0" err="1" smtClean="0"/>
              <a:t>vendors</a:t>
            </a:r>
            <a:r>
              <a:rPr lang="uk-UA" dirty="0" smtClean="0"/>
              <a:t> (</a:t>
            </a:r>
            <a:r>
              <a:rPr lang="uk-UA" dirty="0" err="1" smtClean="0"/>
              <a:t>ParcPlace</a:t>
            </a:r>
            <a:r>
              <a:rPr lang="uk-UA" dirty="0" smtClean="0"/>
              <a:t>) </a:t>
            </a:r>
            <a:r>
              <a:rPr lang="uk-UA" dirty="0" err="1" smtClean="0"/>
              <a:t>was</a:t>
            </a:r>
            <a:r>
              <a:rPr lang="uk-UA" dirty="0" smtClean="0"/>
              <a:t> </a:t>
            </a:r>
            <a:r>
              <a:rPr lang="uk-UA" dirty="0" err="1" smtClean="0"/>
              <a:t>busy</a:t>
            </a:r>
            <a:r>
              <a:rPr lang="uk-UA" dirty="0" smtClean="0"/>
              <a:t> </a:t>
            </a:r>
            <a:r>
              <a:rPr lang="uk-UA" dirty="0" err="1" smtClean="0"/>
              <a:t>merging</a:t>
            </a:r>
            <a:r>
              <a:rPr lang="uk-UA" dirty="0" smtClean="0"/>
              <a:t> </a:t>
            </a:r>
            <a:r>
              <a:rPr lang="uk-UA" dirty="0" err="1" smtClean="0"/>
              <a:t>with</a:t>
            </a:r>
            <a:r>
              <a:rPr lang="uk-UA" dirty="0" smtClean="0"/>
              <a:t> </a:t>
            </a:r>
            <a:r>
              <a:rPr lang="uk-UA" dirty="0" err="1" smtClean="0"/>
              <a:t>another</a:t>
            </a:r>
            <a:r>
              <a:rPr lang="uk-UA" dirty="0" smtClean="0"/>
              <a:t> (</a:t>
            </a:r>
            <a:r>
              <a:rPr lang="uk-UA" dirty="0" err="1" smtClean="0"/>
              <a:t>Digitalk</a:t>
            </a:r>
            <a:r>
              <a:rPr lang="uk-UA" dirty="0" smtClean="0"/>
              <a:t>)</a:t>
            </a:r>
            <a:endParaRPr lang="en-US" dirty="0" smtClean="0"/>
          </a:p>
          <a:p>
            <a:r>
              <a:rPr lang="en-US" dirty="0" smtClean="0"/>
              <a:t>By 2000, Smalltalk faded from the “hip language” scene</a:t>
            </a:r>
          </a:p>
          <a:p>
            <a:endParaRPr lang="uk-UA" dirty="0"/>
          </a:p>
        </p:txBody>
      </p:sp>
      <p:sp>
        <p:nvSpPr>
          <p:cNvPr id="6" name="Прямокутник 5"/>
          <p:cNvSpPr/>
          <p:nvPr/>
        </p:nvSpPr>
        <p:spPr>
          <a:xfrm>
            <a:off x="1389140" y="2743199"/>
            <a:ext cx="1011388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 Pharo not popular?</a:t>
            </a:r>
            <a:endParaRPr lang="uk-UA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047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TM03457496[[fn=Паралакс]]</Template>
  <TotalTime>275</TotalTime>
  <Words>105</Words>
  <Application>Microsoft Office PowerPoint</Application>
  <PresentationFormat>Широкий екран</PresentationFormat>
  <Paragraphs>21</Paragraphs>
  <Slides>6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9" baseType="lpstr">
      <vt:lpstr>Arial</vt:lpstr>
      <vt:lpstr>Corbel</vt:lpstr>
      <vt:lpstr>Паралакс</vt:lpstr>
      <vt:lpstr>Do you speak        ?</vt:lpstr>
      <vt:lpstr>Main principles</vt:lpstr>
      <vt:lpstr>Message passing</vt:lpstr>
      <vt:lpstr>How do I Class?</vt:lpstr>
      <vt:lpstr>Lights Out Game</vt:lpstr>
      <vt:lpstr>Why is Pharo not popular?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speak Pharo?</dc:title>
  <dc:creator>Кормушин Ярослав</dc:creator>
  <cp:lastModifiedBy>Кормушин Ярослав</cp:lastModifiedBy>
  <cp:revision>22</cp:revision>
  <dcterms:created xsi:type="dcterms:W3CDTF">2017-02-14T21:32:31Z</dcterms:created>
  <dcterms:modified xsi:type="dcterms:W3CDTF">2017-02-15T17:54:17Z</dcterms:modified>
</cp:coreProperties>
</file>